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1" r:id="rId2"/>
    <p:sldId id="256" r:id="rId3"/>
    <p:sldId id="262" r:id="rId4"/>
    <p:sldId id="267" r:id="rId5"/>
    <p:sldId id="270" r:id="rId6"/>
    <p:sldId id="269" r:id="rId7"/>
    <p:sldId id="268" r:id="rId8"/>
    <p:sldId id="264" r:id="rId9"/>
    <p:sldId id="266" r:id="rId1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CFBF"/>
    <a:srgbClr val="F5AA00"/>
    <a:srgbClr val="F62291"/>
    <a:srgbClr val="FFCC00"/>
    <a:srgbClr val="FEEA2B"/>
    <a:srgbClr val="FF9933"/>
    <a:srgbClr val="D8268C"/>
    <a:srgbClr val="3333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-285" y="-7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2018-11-05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EF72-D11B-4B45-80B2-11F8785BC426}" type="datetime1">
              <a:rPr lang="ko-KR" altLang="en-US" smtClean="0"/>
              <a:pPr/>
              <a:t>2018-11-05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4677985"/>
            <a:ext cx="136376" cy="36312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6344-EBAA-4085-A258-559FF331E266}" type="datetime1">
              <a:rPr lang="ko-KR" altLang="en-US" smtClean="0"/>
              <a:pPr/>
              <a:t>2018-11-05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4677985"/>
            <a:ext cx="136376" cy="36312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0FF6-59C0-4879-B026-626A45E9659E}" type="datetime1">
              <a:rPr lang="ko-KR" altLang="en-US" smtClean="0"/>
              <a:pPr/>
              <a:t>2018-11-05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4677985"/>
            <a:ext cx="136376" cy="36312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B71F-E5F5-4A0E-890A-E016AAB339A5}" type="datetime1">
              <a:rPr lang="ko-KR" altLang="en-US" smtClean="0"/>
              <a:pPr/>
              <a:t>2018-11-05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019800" y="4677985"/>
            <a:ext cx="136376" cy="36312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21B9-18A6-4AF5-A374-48BE1ECA2072}" type="datetime1">
              <a:rPr lang="ko-KR" altLang="en-US" smtClean="0"/>
              <a:pPr/>
              <a:t>2018-11-05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019800" y="4677985"/>
            <a:ext cx="136376" cy="36312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1C93-9B06-4276-BC97-0ADB2A4437DB}" type="datetime1">
              <a:rPr lang="ko-KR" altLang="en-US" smtClean="0"/>
              <a:pPr/>
              <a:t>2018-11-05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019800" y="4677985"/>
            <a:ext cx="136376" cy="36312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BF81-9823-4755-9B74-B9CC032432DE}" type="datetime1">
              <a:rPr lang="ko-KR" altLang="en-US" smtClean="0"/>
              <a:pPr/>
              <a:t>2018-11-05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4677985"/>
            <a:ext cx="136376" cy="36312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A5C5-A760-4665-A940-E20F510C69FE}" type="datetime1">
              <a:rPr lang="ko-KR" altLang="en-US" smtClean="0"/>
              <a:pPr/>
              <a:t>2018-11-05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4677985"/>
            <a:ext cx="136376" cy="36312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8E556582-29A5-4912-BEA1-BEA54FAD3E1C}" type="datetime1">
              <a:rPr lang="ko-KR" altLang="en-US" smtClean="0"/>
              <a:pPr/>
              <a:t>2018-11-05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660232" y="0"/>
            <a:ext cx="23469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youtu.be/249BJ8BwXQw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249BJ8BwXQw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6930" y="94773"/>
            <a:ext cx="4905449" cy="4940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29170" y="2139702"/>
            <a:ext cx="33856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30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3d </a:t>
            </a:r>
            <a:r>
              <a:rPr lang="ko-KR" altLang="en-US" sz="3200" spc="-30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프린터로 제작한</a:t>
            </a:r>
            <a:r>
              <a:rPr lang="en-US" altLang="ko-KR" sz="3200" spc="-30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LED </a:t>
            </a:r>
            <a:r>
              <a:rPr lang="ko-KR" altLang="en-US" sz="3200" spc="-30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램</a:t>
            </a:r>
            <a:r>
              <a:rPr lang="ko-KR" altLang="en-US" sz="3200" spc="-30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프</a:t>
            </a:r>
            <a:endParaRPr lang="ko-KR" altLang="en-US" sz="3200" spc="-300" dirty="0">
              <a:solidFill>
                <a:schemeClr val="tx2">
                  <a:lumMod val="75000"/>
                </a:schemeClr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70796" y="94773"/>
            <a:ext cx="1941778" cy="24391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98994" y="94773"/>
            <a:ext cx="1951632" cy="2439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070796" y="2595280"/>
            <a:ext cx="1941778" cy="2440112"/>
          </a:xfrm>
          <a:prstGeom prst="rect">
            <a:avLst/>
          </a:prstGeom>
          <a:solidFill>
            <a:srgbClr val="23C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098994" y="2595280"/>
            <a:ext cx="1951632" cy="244011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C:\Users\madeit-top1\Documents\PPT\[000] icon\심플 도톰한\brush 1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68533" y="1095174"/>
            <a:ext cx="546305" cy="54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adeit-top1\Documents\PPT\[000] icon\심플 도톰한\brush.png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841128" y="3566722"/>
            <a:ext cx="497228" cy="49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육각형 6"/>
          <p:cNvSpPr/>
          <p:nvPr/>
        </p:nvSpPr>
        <p:spPr>
          <a:xfrm rot="16200000">
            <a:off x="5279464" y="648384"/>
            <a:ext cx="1524442" cy="1314176"/>
          </a:xfrm>
          <a:prstGeom prst="hexagon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6200000">
            <a:off x="5279464" y="3108931"/>
            <a:ext cx="1524442" cy="1314176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육각형 19"/>
          <p:cNvSpPr/>
          <p:nvPr/>
        </p:nvSpPr>
        <p:spPr>
          <a:xfrm rot="16200000">
            <a:off x="7312589" y="3108931"/>
            <a:ext cx="1524442" cy="1314176"/>
          </a:xfrm>
          <a:prstGeom prst="hexagon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 rot="12600000">
            <a:off x="5468399" y="3338072"/>
            <a:ext cx="912311" cy="786476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7669406" y="861132"/>
            <a:ext cx="182115" cy="182115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992036" y="1232989"/>
            <a:ext cx="182115" cy="182115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8314666" y="1559340"/>
            <a:ext cx="182115" cy="182115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304630" y="97323"/>
            <a:ext cx="35446" cy="1040617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185456" y="1116529"/>
            <a:ext cx="267825" cy="29460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14282" y="4429138"/>
            <a:ext cx="3357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</a:rPr>
              <a:t>컴퓨터공학부</a:t>
            </a:r>
            <a:endParaRPr lang="en-US" altLang="ko-KR" sz="1600" dirty="0" smtClean="0">
              <a:solidFill>
                <a:schemeClr val="tx2"/>
              </a:solidFill>
            </a:endParaRPr>
          </a:p>
          <a:p>
            <a:r>
              <a:rPr lang="en-US" altLang="ko-KR" sz="1600" dirty="0" smtClean="0">
                <a:solidFill>
                  <a:schemeClr val="tx2"/>
                </a:solidFill>
              </a:rPr>
              <a:t>2015136141 </a:t>
            </a:r>
            <a:r>
              <a:rPr lang="ko-KR" altLang="en-US" sz="1600" dirty="0" smtClean="0">
                <a:solidFill>
                  <a:schemeClr val="tx2"/>
                </a:solidFill>
              </a:rPr>
              <a:t>류채영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29520" y="71420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2018-11-06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803130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28935" y="987575"/>
            <a:ext cx="35710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spc="-150" dirty="0" smtClean="0">
                <a:solidFill>
                  <a:srgbClr val="23CFBF"/>
                </a:solidFill>
                <a:latin typeface="Noto Sans Korean Bold" pitchFamily="34" charset="-127"/>
                <a:ea typeface="Noto Sans Korean Bold" pitchFamily="34" charset="-127"/>
              </a:rPr>
              <a:t>1</a:t>
            </a:r>
            <a:r>
              <a:rPr lang="ko-KR" altLang="en-US" sz="2000" spc="-15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  </a:t>
            </a:r>
            <a:r>
              <a:rPr lang="ko-KR" altLang="en-US" sz="2000" spc="-150" dirty="0" smtClean="0">
                <a:solidFill>
                  <a:schemeClr val="tx2"/>
                </a:solidFill>
                <a:latin typeface="Noto Sans Korean Bold" pitchFamily="34" charset="-127"/>
                <a:ea typeface="Noto Sans Korean Bold" pitchFamily="34" charset="-127"/>
              </a:rPr>
              <a:t>작품동영상 </a:t>
            </a:r>
            <a:r>
              <a:rPr lang="en-US" altLang="ko-KR" sz="2000" spc="-150" dirty="0" smtClean="0">
                <a:solidFill>
                  <a:schemeClr val="tx2"/>
                </a:solidFill>
                <a:latin typeface="Noto Sans Korean Bold" pitchFamily="34" charset="-127"/>
                <a:ea typeface="Noto Sans Korean Bold" pitchFamily="34" charset="-127"/>
              </a:rPr>
              <a:t>&amp; </a:t>
            </a:r>
            <a:r>
              <a:rPr lang="ko-KR" altLang="en-US" sz="2000" spc="-150" dirty="0" smtClean="0">
                <a:solidFill>
                  <a:schemeClr val="tx2"/>
                </a:solidFill>
                <a:latin typeface="Noto Sans Korean Bold" pitchFamily="34" charset="-127"/>
                <a:ea typeface="Noto Sans Korean Bold" pitchFamily="34" charset="-127"/>
              </a:rPr>
              <a:t>설명</a:t>
            </a:r>
            <a:endParaRPr lang="en-US" altLang="ko-KR" sz="2000" spc="-150" dirty="0" smtClean="0">
              <a:solidFill>
                <a:schemeClr val="tx2"/>
              </a:solidFill>
              <a:latin typeface="Noto Sans Korean Light" pitchFamily="34" charset="-127"/>
              <a:ea typeface="Noto Sans Korean Light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spc="-150" dirty="0" smtClean="0">
                <a:solidFill>
                  <a:srgbClr val="23CFBF"/>
                </a:solidFill>
                <a:latin typeface="Noto Sans Korean Bold" pitchFamily="34" charset="-127"/>
                <a:ea typeface="Noto Sans Korean Bold" pitchFamily="34" charset="-127"/>
              </a:rPr>
              <a:t>2</a:t>
            </a:r>
            <a:r>
              <a:rPr lang="ko-KR" altLang="en-US" sz="2000" spc="-15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  </a:t>
            </a:r>
            <a:r>
              <a:rPr lang="ko-KR" altLang="en-US" sz="2000" spc="-150" dirty="0" smtClean="0">
                <a:solidFill>
                  <a:schemeClr val="tx2"/>
                </a:solidFill>
                <a:latin typeface="Noto Sans Korean Bold" pitchFamily="34" charset="-127"/>
                <a:ea typeface="Noto Sans Korean Bold" pitchFamily="34" charset="-127"/>
              </a:rPr>
              <a:t>중간발표 </a:t>
            </a:r>
            <a:r>
              <a:rPr lang="ko-KR" altLang="en-US" sz="2000" spc="-150" dirty="0" err="1" smtClean="0">
                <a:solidFill>
                  <a:schemeClr val="tx2"/>
                </a:solidFill>
                <a:latin typeface="Noto Sans Korean Bold" pitchFamily="34" charset="-127"/>
                <a:ea typeface="Noto Sans Korean Bold" pitchFamily="34" charset="-127"/>
              </a:rPr>
              <a:t>변화한부분</a:t>
            </a:r>
            <a:endParaRPr lang="en-US" altLang="ko-KR" sz="2000" spc="-150" dirty="0" smtClean="0">
              <a:solidFill>
                <a:schemeClr val="tx2"/>
              </a:solidFill>
              <a:latin typeface="Noto Sans Korean Light" pitchFamily="34" charset="-127"/>
              <a:ea typeface="Noto Sans Korean Light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spc="-150" dirty="0" smtClean="0">
                <a:solidFill>
                  <a:srgbClr val="23CFBF"/>
                </a:solidFill>
                <a:latin typeface="Noto Sans Korean Bold" pitchFamily="34" charset="-127"/>
                <a:ea typeface="Noto Sans Korean Bold" pitchFamily="34" charset="-127"/>
              </a:rPr>
              <a:t>3</a:t>
            </a:r>
            <a:r>
              <a:rPr lang="ko-KR" altLang="en-US" sz="2000" spc="-150" dirty="0" smtClean="0">
                <a:solidFill>
                  <a:srgbClr val="23CFBF"/>
                </a:solidFill>
                <a:latin typeface="Noto Sans Korean Bold" pitchFamily="34" charset="-127"/>
                <a:ea typeface="Noto Sans Korean Bold" pitchFamily="34" charset="-127"/>
              </a:rPr>
              <a:t> </a:t>
            </a:r>
            <a:r>
              <a:rPr lang="ko-KR" altLang="en-US" sz="2000" spc="-15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 </a:t>
            </a:r>
            <a:r>
              <a:rPr lang="ko-KR" altLang="en-US" sz="2000" spc="-150" dirty="0" smtClean="0">
                <a:solidFill>
                  <a:schemeClr val="tx2"/>
                </a:solidFill>
                <a:latin typeface="Noto Sans Korean Bold" pitchFamily="34" charset="-127"/>
                <a:ea typeface="Noto Sans Korean Bold" pitchFamily="34" charset="-127"/>
              </a:rPr>
              <a:t>패턴과 간략한 코드</a:t>
            </a:r>
            <a:endParaRPr lang="en-US" altLang="ko-KR" sz="2000" spc="-150" dirty="0" smtClean="0">
              <a:solidFill>
                <a:schemeClr val="tx2"/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7315" y="117128"/>
            <a:ext cx="72556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300" dirty="0" smtClean="0">
                <a:solidFill>
                  <a:schemeClr val="bg1">
                    <a:lumMod val="50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목차</a:t>
            </a:r>
            <a:endParaRPr lang="ko-KR" altLang="en-US" sz="2400" spc="-300" dirty="0">
              <a:solidFill>
                <a:schemeClr val="bg1">
                  <a:lumMod val="50000"/>
                </a:schemeClr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554712" y="1220857"/>
            <a:ext cx="1728192" cy="2145403"/>
            <a:chOff x="5070796" y="94773"/>
            <a:chExt cx="3979830" cy="4940619"/>
          </a:xfrm>
        </p:grpSpPr>
        <p:sp>
          <p:nvSpPr>
            <p:cNvPr id="40" name="직사각형 39"/>
            <p:cNvSpPr/>
            <p:nvPr/>
          </p:nvSpPr>
          <p:spPr>
            <a:xfrm>
              <a:off x="5070796" y="94773"/>
              <a:ext cx="1941778" cy="243916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098994" y="94773"/>
              <a:ext cx="1951632" cy="2439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070796" y="2595280"/>
              <a:ext cx="1941778" cy="2440112"/>
            </a:xfrm>
            <a:prstGeom prst="rect">
              <a:avLst/>
            </a:prstGeom>
            <a:solidFill>
              <a:srgbClr val="23C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098994" y="2595280"/>
              <a:ext cx="1951632" cy="244011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Picture 2" descr="C:\Users\madeit-top1\Documents\PPT\[000] icon\심플 도톰한\brush 1.png"/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8533" y="1095174"/>
              <a:ext cx="546305" cy="54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3" descr="C:\Users\madeit-top1\Documents\PPT\[000] icon\심플 도톰한\brush.png"/>
            <p:cNvPicPr>
              <a:picLocks noChangeAspect="1" noChangeArrowheads="1"/>
            </p:cNvPicPr>
            <p:nvPr/>
          </p:nvPicPr>
          <p:blipFill>
            <a:blip r:embed="rId3">
              <a:biLevel thresh="25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7841128" y="3566722"/>
              <a:ext cx="497228" cy="497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육각형 45"/>
            <p:cNvSpPr/>
            <p:nvPr/>
          </p:nvSpPr>
          <p:spPr>
            <a:xfrm rot="16200000">
              <a:off x="5279464" y="648384"/>
              <a:ext cx="1524442" cy="1314176"/>
            </a:xfrm>
            <a:prstGeom prst="hexagon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이등변 삼각형 46"/>
            <p:cNvSpPr/>
            <p:nvPr/>
          </p:nvSpPr>
          <p:spPr>
            <a:xfrm rot="16200000">
              <a:off x="5279464" y="3108931"/>
              <a:ext cx="1524442" cy="1314176"/>
            </a:xfrm>
            <a:prstGeom prst="triangl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육각형 47"/>
            <p:cNvSpPr/>
            <p:nvPr/>
          </p:nvSpPr>
          <p:spPr>
            <a:xfrm rot="16200000">
              <a:off x="7312589" y="3108931"/>
              <a:ext cx="1524442" cy="1314176"/>
            </a:xfrm>
            <a:prstGeom prst="hexagon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/>
            <p:cNvSpPr/>
            <p:nvPr/>
          </p:nvSpPr>
          <p:spPr>
            <a:xfrm rot="12600000">
              <a:off x="5468399" y="3338072"/>
              <a:ext cx="912311" cy="786476"/>
            </a:xfrm>
            <a:prstGeom prst="triangl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7669406" y="861132"/>
              <a:ext cx="182115" cy="182115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7992036" y="1232989"/>
              <a:ext cx="182115" cy="182115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8314666" y="1559340"/>
              <a:ext cx="182115" cy="182115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7452320" y="0"/>
            <a:ext cx="169168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827584" y="70520"/>
            <a:ext cx="3310782" cy="609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작품</a:t>
            </a:r>
            <a:r>
              <a:rPr lang="ko-KR" altLang="en-US" sz="20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동영상 </a:t>
            </a:r>
            <a:endParaRPr lang="en-US" altLang="ko-KR" sz="2000" spc="-150" dirty="0" smtClean="0">
              <a:solidFill>
                <a:schemeClr val="tx2">
                  <a:lumMod val="75000"/>
                </a:schemeClr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rgbClr val="23C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7315" y="117128"/>
            <a:ext cx="72556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spc="-300" dirty="0" smtClean="0">
                <a:solidFill>
                  <a:schemeClr val="bg1"/>
                </a:solidFill>
                <a:latin typeface="Noto Sans Korean Light" pitchFamily="34" charset="-127"/>
                <a:ea typeface="Noto Sans Korean Bold" pitchFamily="34" charset="-127"/>
              </a:rPr>
              <a:t>1</a:t>
            </a:r>
            <a:endParaRPr lang="ko-KR" altLang="en-US" sz="2400" spc="-300" dirty="0">
              <a:solidFill>
                <a:schemeClr val="bg1"/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62526" y="1682971"/>
            <a:ext cx="81178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-300" dirty="0" smtClean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rPr>
              <a:t>?</a:t>
            </a:r>
            <a:endParaRPr lang="en-US" altLang="ko-KR" sz="4000" spc="-150" dirty="0" smtClean="0">
              <a:solidFill>
                <a:schemeClr val="bg1"/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658470" y="2232034"/>
            <a:ext cx="81178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-300" dirty="0" smtClean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rPr>
              <a:t>?</a:t>
            </a:r>
            <a:endParaRPr lang="en-US" altLang="ko-KR" sz="2800" spc="-150" dirty="0" smtClean="0">
              <a:solidFill>
                <a:schemeClr val="bg1"/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56632" y="1031612"/>
            <a:ext cx="81178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-300" dirty="0" smtClean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rPr>
              <a:t>?</a:t>
            </a:r>
            <a:endParaRPr lang="en-US" altLang="ko-KR" sz="2800" spc="-150" dirty="0" smtClean="0">
              <a:solidFill>
                <a:schemeClr val="bg1"/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44844" y="3572372"/>
            <a:ext cx="81178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spc="-300" dirty="0" smtClean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rPr>
              <a:t>?</a:t>
            </a:r>
            <a:endParaRPr lang="en-US" altLang="ko-KR" sz="2000" spc="-150" dirty="0" smtClean="0">
              <a:solidFill>
                <a:schemeClr val="bg1"/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43042" y="785800"/>
            <a:ext cx="6000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https://youtu.be/249BJ8BwXQw</a:t>
            </a:r>
            <a:endParaRPr lang="ko-KR" altLang="en-US" dirty="0"/>
          </a:p>
        </p:txBody>
      </p:sp>
      <p:pic>
        <p:nvPicPr>
          <p:cNvPr id="1027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 l="2344" t="20625" r="30273" b="18437"/>
          <a:stretch>
            <a:fillRect/>
          </a:stretch>
        </p:blipFill>
        <p:spPr bwMode="auto">
          <a:xfrm>
            <a:off x="1714480" y="1428741"/>
            <a:ext cx="5214974" cy="3249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662470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827584" y="70520"/>
            <a:ext cx="3310782" cy="609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중간발표 </a:t>
            </a:r>
            <a:r>
              <a:rPr lang="ko-KR" altLang="en-US" sz="2000" spc="-150" dirty="0" err="1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변화한부분</a:t>
            </a:r>
            <a:endParaRPr lang="en-US" altLang="ko-KR" sz="2000" spc="-150" dirty="0" smtClean="0">
              <a:solidFill>
                <a:schemeClr val="tx2">
                  <a:lumMod val="75000"/>
                </a:schemeClr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rgbClr val="23C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7315" y="117128"/>
            <a:ext cx="72556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spc="-300" dirty="0" smtClean="0">
                <a:solidFill>
                  <a:schemeClr val="bg1"/>
                </a:solidFill>
                <a:latin typeface="Noto Sans Korean Light" pitchFamily="34" charset="-127"/>
                <a:ea typeface="Noto Sans Korean Bold" pitchFamily="34" charset="-127"/>
              </a:rPr>
              <a:t>2</a:t>
            </a:r>
            <a:endParaRPr lang="ko-KR" altLang="en-US" sz="2400" spc="-300" dirty="0">
              <a:solidFill>
                <a:schemeClr val="bg1"/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27720" y="1324000"/>
            <a:ext cx="81178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-300" dirty="0" smtClean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rPr>
              <a:t>?</a:t>
            </a:r>
            <a:endParaRPr lang="en-US" altLang="ko-KR" sz="4000" spc="-150" dirty="0" smtClean="0">
              <a:solidFill>
                <a:schemeClr val="bg1"/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33614" y="2427734"/>
            <a:ext cx="81178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-300" dirty="0" smtClean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rPr>
              <a:t>?</a:t>
            </a:r>
            <a:endParaRPr lang="en-US" altLang="ko-KR" sz="4000" spc="-150" dirty="0" smtClean="0">
              <a:solidFill>
                <a:schemeClr val="bg1"/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011974" y="1775306"/>
            <a:ext cx="81178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-300" dirty="0" smtClean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rPr>
              <a:t>?</a:t>
            </a:r>
            <a:endParaRPr lang="en-US" altLang="ko-KR" sz="2800" spc="-150" dirty="0" smtClean="0">
              <a:solidFill>
                <a:schemeClr val="bg1"/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034076" y="3645646"/>
            <a:ext cx="81178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spc="-300" dirty="0" smtClean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rPr>
              <a:t>?</a:t>
            </a:r>
            <a:endParaRPr lang="en-US" altLang="ko-KR" sz="2000" spc="-150" dirty="0" smtClean="0">
              <a:solidFill>
                <a:schemeClr val="bg1"/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37207" t="21828" r="35508" b="36500"/>
          <a:stretch>
            <a:fillRect/>
          </a:stretch>
        </p:blipFill>
        <p:spPr bwMode="auto">
          <a:xfrm>
            <a:off x="1142976" y="1357304"/>
            <a:ext cx="2486723" cy="237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 l="2344" t="20625" r="30273" b="18437"/>
          <a:stretch>
            <a:fillRect/>
          </a:stretch>
        </p:blipFill>
        <p:spPr bwMode="auto">
          <a:xfrm>
            <a:off x="5072066" y="1428742"/>
            <a:ext cx="3918100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5"/>
          <p:cNvSpPr txBox="1"/>
          <p:nvPr/>
        </p:nvSpPr>
        <p:spPr>
          <a:xfrm>
            <a:off x="1214414" y="3857634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r>
              <a:rPr lang="ko-KR" altLang="en-US" b="1" dirty="0" smtClean="0">
                <a:solidFill>
                  <a:schemeClr val="tx2"/>
                </a:solidFill>
              </a:rPr>
              <a:t>차 작품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14942" y="3857634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최종 작품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37" name="오른쪽 화살표 36"/>
          <p:cNvSpPr/>
          <p:nvPr/>
        </p:nvSpPr>
        <p:spPr>
          <a:xfrm>
            <a:off x="4000496" y="2500312"/>
            <a:ext cx="785818" cy="28575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662470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827584" y="70520"/>
            <a:ext cx="3310782" cy="609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중간발표 </a:t>
            </a:r>
            <a:r>
              <a:rPr lang="ko-KR" altLang="en-US" sz="2000" spc="-150" dirty="0" err="1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변화한부분</a:t>
            </a:r>
            <a:endParaRPr lang="en-US" altLang="ko-KR" sz="2000" spc="-150" dirty="0" smtClean="0">
              <a:solidFill>
                <a:schemeClr val="tx2">
                  <a:lumMod val="75000"/>
                </a:schemeClr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rgbClr val="23C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7315" y="117128"/>
            <a:ext cx="72556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spc="-300" dirty="0" smtClean="0">
                <a:solidFill>
                  <a:schemeClr val="bg1"/>
                </a:solidFill>
                <a:latin typeface="Noto Sans Korean Light" pitchFamily="34" charset="-127"/>
                <a:ea typeface="Noto Sans Korean Bold" pitchFamily="34" charset="-127"/>
              </a:rPr>
              <a:t>2</a:t>
            </a:r>
            <a:endParaRPr lang="ko-KR" altLang="en-US" sz="2400" spc="-300" dirty="0">
              <a:solidFill>
                <a:schemeClr val="bg1"/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27720" y="1324000"/>
            <a:ext cx="81178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-300" dirty="0" smtClean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rPr>
              <a:t>?</a:t>
            </a:r>
            <a:endParaRPr lang="en-US" altLang="ko-KR" sz="4000" spc="-150" dirty="0" smtClean="0">
              <a:solidFill>
                <a:schemeClr val="bg1"/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33614" y="2427734"/>
            <a:ext cx="81178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-300" dirty="0" smtClean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rPr>
              <a:t>?</a:t>
            </a:r>
            <a:endParaRPr lang="en-US" altLang="ko-KR" sz="4000" spc="-150" dirty="0" smtClean="0">
              <a:solidFill>
                <a:schemeClr val="bg1"/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011974" y="1775306"/>
            <a:ext cx="81178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-300" dirty="0" smtClean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rPr>
              <a:t>?</a:t>
            </a:r>
            <a:endParaRPr lang="en-US" altLang="ko-KR" sz="2800" spc="-150" dirty="0" smtClean="0">
              <a:solidFill>
                <a:schemeClr val="bg1"/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034076" y="3645646"/>
            <a:ext cx="81178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spc="-300" dirty="0" smtClean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rPr>
              <a:t>?</a:t>
            </a:r>
            <a:endParaRPr lang="en-US" altLang="ko-KR" sz="2000" spc="-150" dirty="0" smtClean="0">
              <a:solidFill>
                <a:schemeClr val="bg1"/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643042" y="1285866"/>
            <a:ext cx="6072230" cy="286232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ko-KR" sz="20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3d </a:t>
            </a:r>
            <a:r>
              <a:rPr lang="ko-KR" altLang="en-US" sz="20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프린터 외관 변경                        </a:t>
            </a:r>
            <a:endParaRPr lang="en-US" altLang="ko-KR" sz="2000" spc="-150" dirty="0" smtClean="0">
              <a:solidFill>
                <a:schemeClr val="tx2">
                  <a:lumMod val="75000"/>
                </a:schemeClr>
              </a:solidFill>
              <a:latin typeface="Noto Sans Korean Light" pitchFamily="34" charset="-127"/>
              <a:ea typeface="Noto Sans Korean Light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	=&gt; </a:t>
            </a:r>
            <a:r>
              <a:rPr lang="ko-KR" altLang="en-US" sz="2000" spc="-150" dirty="0" err="1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완성본</a:t>
            </a:r>
            <a:r>
              <a:rPr lang="ko-KR" altLang="en-US" sz="20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 받아보니 크기가 작고 </a:t>
            </a:r>
            <a:r>
              <a:rPr lang="en-US" altLang="ko-KR" sz="20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LED </a:t>
            </a:r>
            <a:r>
              <a:rPr lang="ko-KR" altLang="en-US" sz="20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병렬연결</a:t>
            </a:r>
            <a:r>
              <a:rPr lang="en-US" altLang="ko-KR" sz="20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	     </a:t>
            </a:r>
            <a:r>
              <a:rPr lang="ko-KR" altLang="en-US" sz="20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로 한가지 색상밖에 내기 힘들어 변경</a:t>
            </a:r>
            <a:endParaRPr lang="en-US" altLang="ko-KR" sz="2000" spc="-150" dirty="0" smtClean="0">
              <a:solidFill>
                <a:schemeClr val="tx2">
                  <a:lumMod val="75000"/>
                </a:schemeClr>
              </a:solidFill>
              <a:latin typeface="Noto Sans Korean Light" pitchFamily="34" charset="-127"/>
              <a:ea typeface="Noto Sans Korean Light" pitchFamily="34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ko-KR" sz="20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LED </a:t>
            </a:r>
            <a:r>
              <a:rPr lang="ko-KR" altLang="en-US" sz="20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핀 개수와 배치 변경</a:t>
            </a:r>
            <a:endParaRPr lang="en-US" altLang="ko-KR" sz="2000" spc="-150" dirty="0" smtClean="0">
              <a:solidFill>
                <a:schemeClr val="tx2">
                  <a:lumMod val="75000"/>
                </a:schemeClr>
              </a:solidFill>
              <a:latin typeface="Noto Sans Korean Light" pitchFamily="34" charset="-127"/>
              <a:ea typeface="Noto Sans Korean Light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	</a:t>
            </a:r>
            <a:r>
              <a:rPr lang="en-US" altLang="ko-KR" sz="20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=&gt; </a:t>
            </a:r>
            <a:r>
              <a:rPr lang="ko-KR" altLang="en-US" sz="20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병렬연결에서는 핀 한 개로 연결했지만 색 </a:t>
            </a:r>
            <a:r>
              <a:rPr lang="en-US" altLang="ko-KR" sz="20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	     </a:t>
            </a:r>
            <a:r>
              <a:rPr lang="ko-KR" altLang="en-US" sz="20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여러 개를 사용하므로 여러 핀을 사용</a:t>
            </a:r>
            <a:endParaRPr lang="en-US" altLang="ko-KR" sz="2000" spc="-150" dirty="0" smtClean="0">
              <a:solidFill>
                <a:schemeClr val="tx2">
                  <a:lumMod val="75000"/>
                </a:schemeClr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62470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rgbClr val="23C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chaeyoungg\Desktop\회로.jpg"/>
          <p:cNvPicPr>
            <a:picLocks noChangeAspect="1" noChangeArrowheads="1"/>
          </p:cNvPicPr>
          <p:nvPr/>
        </p:nvPicPr>
        <p:blipFill>
          <a:blip r:embed="rId2"/>
          <a:srcRect t="8541" r="648" b="20625"/>
          <a:stretch>
            <a:fillRect/>
          </a:stretch>
        </p:blipFill>
        <p:spPr bwMode="auto">
          <a:xfrm rot="16200000" flipV="1">
            <a:off x="2753487" y="532611"/>
            <a:ext cx="4211193" cy="40031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604455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857224" y="0"/>
            <a:ext cx="3310782" cy="609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패턴과 간략한 코드</a:t>
            </a:r>
            <a:endParaRPr lang="en-US" altLang="ko-KR" sz="2000" spc="-150" dirty="0" smtClean="0">
              <a:solidFill>
                <a:schemeClr val="tx2">
                  <a:lumMod val="75000"/>
                </a:schemeClr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rgbClr val="23C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7315" y="117128"/>
            <a:ext cx="72556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spc="-300" dirty="0" smtClean="0">
                <a:solidFill>
                  <a:schemeClr val="bg1"/>
                </a:solidFill>
                <a:latin typeface="Noto Sans Korean Light" pitchFamily="34" charset="-127"/>
                <a:ea typeface="Noto Sans Korean Bold" pitchFamily="34" charset="-127"/>
              </a:rPr>
              <a:t>2</a:t>
            </a:r>
            <a:endParaRPr lang="ko-KR" altLang="en-US" sz="2400" spc="-300" dirty="0">
              <a:solidFill>
                <a:schemeClr val="bg1"/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27720" y="1324000"/>
            <a:ext cx="81178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-300" dirty="0" smtClean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rPr>
              <a:t>?</a:t>
            </a:r>
            <a:endParaRPr lang="en-US" altLang="ko-KR" sz="4000" spc="-150" dirty="0" smtClean="0">
              <a:solidFill>
                <a:schemeClr val="bg1"/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33614" y="2427734"/>
            <a:ext cx="81178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spc="-300" dirty="0" smtClean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rPr>
              <a:t>?</a:t>
            </a:r>
            <a:endParaRPr lang="en-US" altLang="ko-KR" sz="4000" spc="-150" dirty="0" smtClean="0">
              <a:solidFill>
                <a:schemeClr val="bg1"/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011974" y="1775306"/>
            <a:ext cx="81178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spc="-300" dirty="0" smtClean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rPr>
              <a:t>?</a:t>
            </a:r>
            <a:endParaRPr lang="en-US" altLang="ko-KR" sz="2800" spc="-150" dirty="0" smtClean="0">
              <a:solidFill>
                <a:schemeClr val="bg1"/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034076" y="3645646"/>
            <a:ext cx="81178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spc="-300" dirty="0" smtClean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rPr>
              <a:t>?</a:t>
            </a:r>
            <a:endParaRPr lang="en-US" altLang="ko-KR" sz="2000" spc="-150" dirty="0" smtClean="0">
              <a:solidFill>
                <a:schemeClr val="bg1"/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357554" y="1071552"/>
            <a:ext cx="3214710" cy="3323987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기본 </a:t>
            </a:r>
            <a:r>
              <a:rPr lang="ko-KR" altLang="en-US" sz="2000" spc="-150" dirty="0" err="1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백색등</a:t>
            </a:r>
            <a:endParaRPr lang="en-US" altLang="ko-KR" sz="2000" spc="-150" dirty="0" smtClean="0">
              <a:solidFill>
                <a:schemeClr val="tx2">
                  <a:lumMod val="75000"/>
                </a:schemeClr>
              </a:solidFill>
              <a:latin typeface="Noto Sans Korean Light" pitchFamily="34" charset="-127"/>
              <a:ea typeface="Noto Sans Korean Light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5</a:t>
            </a:r>
            <a:r>
              <a:rPr lang="ko-KR" altLang="en-US" sz="20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가지색상등</a:t>
            </a:r>
            <a:endParaRPr lang="en-US" altLang="ko-KR" sz="2000" spc="-150" dirty="0" smtClean="0">
              <a:solidFill>
                <a:schemeClr val="tx2">
                  <a:lumMod val="75000"/>
                </a:schemeClr>
              </a:solidFill>
              <a:latin typeface="Noto Sans Korean Light" pitchFamily="34" charset="-127"/>
              <a:ea typeface="Noto Sans Korean Light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5</a:t>
            </a:r>
            <a:r>
              <a:rPr lang="ko-KR" altLang="en-US" sz="20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가지색상등 </a:t>
            </a:r>
            <a:r>
              <a:rPr lang="en-US" altLang="ko-KR" sz="20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ver.2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spc="-150" dirty="0" err="1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카멜레온라이트</a:t>
            </a:r>
            <a:endParaRPr lang="en-US" altLang="ko-KR" sz="2000" spc="-150" dirty="0" smtClean="0">
              <a:solidFill>
                <a:schemeClr val="tx2">
                  <a:lumMod val="75000"/>
                </a:schemeClr>
              </a:solidFill>
              <a:latin typeface="Noto Sans Korean Light" pitchFamily="34" charset="-127"/>
              <a:ea typeface="Noto Sans Korean Light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파도타기</a:t>
            </a:r>
            <a:endParaRPr lang="en-US" altLang="ko-KR" sz="2000" spc="-150" dirty="0" smtClean="0">
              <a:solidFill>
                <a:schemeClr val="tx2">
                  <a:lumMod val="75000"/>
                </a:schemeClr>
              </a:solidFill>
              <a:latin typeface="Noto Sans Korean Light" pitchFamily="34" charset="-127"/>
              <a:ea typeface="Noto Sans Korean Light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반짝이기</a:t>
            </a:r>
            <a:endParaRPr lang="en-US" altLang="ko-KR" sz="2000" spc="-150" dirty="0" smtClean="0">
              <a:solidFill>
                <a:schemeClr val="tx2">
                  <a:lumMod val="75000"/>
                </a:schemeClr>
              </a:solidFill>
              <a:latin typeface="Noto Sans Korean Light" pitchFamily="34" charset="-127"/>
              <a:ea typeface="Noto Sans Korean Light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꺼짐</a:t>
            </a:r>
            <a:r>
              <a:rPr lang="en-US" altLang="ko-KR" sz="20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5662470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857224" y="0"/>
            <a:ext cx="3310782" cy="609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패턴과 간략한 코드</a:t>
            </a:r>
            <a:endParaRPr lang="en-US" altLang="ko-KR" sz="2000" spc="-150" dirty="0" smtClean="0">
              <a:solidFill>
                <a:schemeClr val="tx2">
                  <a:lumMod val="75000"/>
                </a:schemeClr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0"/>
            <a:ext cx="755576" cy="5143500"/>
          </a:xfrm>
          <a:prstGeom prst="rect">
            <a:avLst/>
          </a:prstGeom>
          <a:solidFill>
            <a:srgbClr val="23C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7315" y="117128"/>
            <a:ext cx="72556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spc="-300" dirty="0" smtClean="0">
                <a:solidFill>
                  <a:schemeClr val="bg1"/>
                </a:solidFill>
                <a:latin typeface="Noto Sans Korean Light" pitchFamily="34" charset="-127"/>
                <a:ea typeface="Noto Sans Korean Bold" pitchFamily="34" charset="-127"/>
              </a:rPr>
              <a:t>3</a:t>
            </a:r>
            <a:endParaRPr lang="ko-KR" altLang="en-US" sz="2400" spc="-300" dirty="0">
              <a:solidFill>
                <a:schemeClr val="bg1"/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 l="2088" t="11697" r="16447" b="19789"/>
          <a:stretch>
            <a:fillRect/>
          </a:stretch>
        </p:blipFill>
        <p:spPr bwMode="auto">
          <a:xfrm>
            <a:off x="1142976" y="928676"/>
            <a:ext cx="6115789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04455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070796" y="94773"/>
            <a:ext cx="1941778" cy="24391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098994" y="94773"/>
            <a:ext cx="1951632" cy="2439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70796" y="2595280"/>
            <a:ext cx="1941778" cy="2440112"/>
          </a:xfrm>
          <a:prstGeom prst="rect">
            <a:avLst/>
          </a:prstGeom>
          <a:solidFill>
            <a:srgbClr val="23C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098994" y="2595280"/>
            <a:ext cx="1951632" cy="244011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C:\Users\madeit-top1\Documents\PPT\[000] icon\심플 도톰한\brush 1.png"/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68533" y="1095174"/>
            <a:ext cx="546305" cy="54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madeit-top1\Documents\PPT\[000] icon\심플 도톰한\brush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841128" y="3566722"/>
            <a:ext cx="497228" cy="49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육각형 7"/>
          <p:cNvSpPr/>
          <p:nvPr/>
        </p:nvSpPr>
        <p:spPr>
          <a:xfrm rot="16200000">
            <a:off x="5279464" y="648384"/>
            <a:ext cx="1524442" cy="1314176"/>
          </a:xfrm>
          <a:prstGeom prst="hexagon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/>
        </p:nvSpPr>
        <p:spPr>
          <a:xfrm rot="16200000">
            <a:off x="5279464" y="3108931"/>
            <a:ext cx="1524442" cy="1314176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육각형 9"/>
          <p:cNvSpPr/>
          <p:nvPr/>
        </p:nvSpPr>
        <p:spPr>
          <a:xfrm rot="16200000">
            <a:off x="7312589" y="3108931"/>
            <a:ext cx="1524442" cy="1314176"/>
          </a:xfrm>
          <a:prstGeom prst="hexagon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2600000">
            <a:off x="5468399" y="3338072"/>
            <a:ext cx="912311" cy="786476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669406" y="861132"/>
            <a:ext cx="182115" cy="182115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992036" y="1232989"/>
            <a:ext cx="182115" cy="182115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314666" y="1559340"/>
            <a:ext cx="182115" cy="182115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6930" y="94773"/>
            <a:ext cx="4905449" cy="4940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45498" y="2139702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감사합니다</a:t>
            </a:r>
            <a:r>
              <a:rPr lang="en-US" altLang="ko-KR" sz="1600" spc="-150" dirty="0" smtClean="0">
                <a:solidFill>
                  <a:schemeClr val="tx2">
                    <a:lumMod val="75000"/>
                  </a:schemeClr>
                </a:solidFill>
                <a:latin typeface="Noto Sans Korean Light" pitchFamily="34" charset="-127"/>
                <a:ea typeface="Noto Sans Korean Light" pitchFamily="34" charset="-127"/>
              </a:rPr>
              <a:t>.</a:t>
            </a:r>
            <a:endParaRPr lang="ko-KR" altLang="en-US" sz="1600" spc="-150" dirty="0">
              <a:solidFill>
                <a:schemeClr val="tx2">
                  <a:lumMod val="75000"/>
                </a:schemeClr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4405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C00000"/>
      </a:dk1>
      <a:lt1>
        <a:sysClr val="window" lastClr="FFFFFF"/>
      </a:lt1>
      <a:dk2>
        <a:srgbClr val="333333"/>
      </a:dk2>
      <a:lt2>
        <a:srgbClr val="EEECE1"/>
      </a:lt2>
      <a:accent1>
        <a:srgbClr val="06A3B6"/>
      </a:accent1>
      <a:accent2>
        <a:srgbClr val="D5797C"/>
      </a:accent2>
      <a:accent3>
        <a:srgbClr val="DEC978"/>
      </a:accent3>
      <a:accent4>
        <a:srgbClr val="8064A2"/>
      </a:accent4>
      <a:accent5>
        <a:srgbClr val="4BACC6"/>
      </a:accent5>
      <a:accent6>
        <a:srgbClr val="D5797C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79</Words>
  <Application>Microsoft Office PowerPoint</Application>
  <PresentationFormat>화면 슬라이드 쇼(16:9)</PresentationFormat>
  <Paragraphs>50</Paragraphs>
  <Slides>9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Windows User</cp:lastModifiedBy>
  <cp:revision>86</cp:revision>
  <dcterms:created xsi:type="dcterms:W3CDTF">2014-08-30T22:01:36Z</dcterms:created>
  <dcterms:modified xsi:type="dcterms:W3CDTF">2018-11-05T15:44:22Z</dcterms:modified>
</cp:coreProperties>
</file>